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14356"/>
            <a:ext cx="6000750" cy="4162426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214546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Una araña cangrejo blanca a la espera de su presa. Foto: SPH-853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14356"/>
            <a:ext cx="6000750" cy="3952876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071670" y="52863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 </a:t>
            </a:r>
            <a:r>
              <a:rPr lang="en-US" b="1" dirty="0" err="1" smtClean="0"/>
              <a:t>Righteye</a:t>
            </a:r>
            <a:r>
              <a:rPr lang="en-US" b="1" dirty="0" smtClean="0"/>
              <a:t> Flounder camouflages itself on the seabed. Photo: VT-8454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642918"/>
            <a:ext cx="6000750" cy="3990976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214546" y="47863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Una fantástica salamanquesa de cola de hoja, también conocida como la salamanquesa satánica de cola de hoja, escondida en el parque nacional </a:t>
            </a:r>
            <a:r>
              <a:rPr lang="es-CO" b="1" dirty="0" err="1" smtClean="0"/>
              <a:t>Andasibe-Mantadia</a:t>
            </a:r>
            <a:r>
              <a:rPr lang="es-CO" b="1" dirty="0" smtClean="0"/>
              <a:t> de Madagascar. Foto: Thomas </a:t>
            </a:r>
            <a:r>
              <a:rPr lang="es-CO" b="1" dirty="0" err="1" smtClean="0"/>
              <a:t>Marent</a:t>
            </a:r>
            <a:r>
              <a:rPr lang="es-CO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4000500" cy="600075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4357686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Una mantis orquídea en una flor. Foto: Bill </a:t>
            </a:r>
            <a:r>
              <a:rPr lang="es-CO" b="1" dirty="0" err="1" smtClean="0"/>
              <a:t>Coster</a:t>
            </a:r>
            <a:r>
              <a:rPr lang="es-CO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00108"/>
            <a:ext cx="6000750" cy="401955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1857356" y="51435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Una especie de la familia de los grillos, conocida como "</a:t>
            </a:r>
            <a:r>
              <a:rPr lang="es-CO" b="1" dirty="0" err="1" smtClean="0"/>
              <a:t>Leaf</a:t>
            </a:r>
            <a:r>
              <a:rPr lang="es-CO" b="1" dirty="0" smtClean="0"/>
              <a:t> </a:t>
            </a:r>
            <a:r>
              <a:rPr lang="es-CO" b="1" dirty="0" err="1" smtClean="0"/>
              <a:t>Katydid</a:t>
            </a:r>
            <a:r>
              <a:rPr lang="es-CO" b="1" dirty="0" smtClean="0"/>
              <a:t>", se disfraza de hoja en la reserva de San Cipriano, en Colombia. Foto: Thomas </a:t>
            </a:r>
            <a:r>
              <a:rPr lang="es-CO" b="1" dirty="0" err="1" smtClean="0"/>
              <a:t>Marent</a:t>
            </a:r>
            <a:r>
              <a:rPr lang="es-CO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3990975" cy="600075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4357686" y="30003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 lagarto agama escondido en el Suroeste de Namibia. Foto: </a:t>
            </a:r>
            <a:r>
              <a:rPr lang="es-CO" b="1" dirty="0" err="1" smtClean="0"/>
              <a:t>Geoff</a:t>
            </a:r>
            <a:r>
              <a:rPr lang="es-CO" b="1" dirty="0" smtClean="0"/>
              <a:t> </a:t>
            </a:r>
            <a:r>
              <a:rPr lang="es-CO" b="1" dirty="0" err="1" smtClean="0"/>
              <a:t>Trinder</a:t>
            </a:r>
            <a:r>
              <a:rPr lang="es-CO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6000750" cy="401002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285984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 Great Grey Owl perching on a branch. Photo: M. Watson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6000750" cy="4000501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428860" y="535782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 Speckled </a:t>
            </a:r>
            <a:r>
              <a:rPr lang="en-US" b="1" dirty="0" err="1" smtClean="0"/>
              <a:t>Sanddab</a:t>
            </a:r>
            <a:r>
              <a:rPr lang="en-US" b="1" dirty="0" smtClean="0"/>
              <a:t> blends in with the pebbled ocean floor. Photo: KEL-24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42984"/>
            <a:ext cx="6000750" cy="3952876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2357422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/>
              <a:t>Un sapo cara de murciélago se esconde </a:t>
            </a:r>
            <a:r>
              <a:rPr lang="es-CO" b="1" dirty="0" err="1" smtClean="0"/>
              <a:t>estre</a:t>
            </a:r>
            <a:r>
              <a:rPr lang="es-CO" b="1" dirty="0" smtClean="0"/>
              <a:t> las hojas secas del parque nacional </a:t>
            </a:r>
            <a:r>
              <a:rPr lang="es-CO" b="1" dirty="0" err="1" smtClean="0"/>
              <a:t>Amacayacu</a:t>
            </a:r>
            <a:r>
              <a:rPr lang="es-CO" b="1" dirty="0" smtClean="0"/>
              <a:t> en Colombia. Foto: Thomas </a:t>
            </a:r>
            <a:r>
              <a:rPr lang="es-CO" b="1" dirty="0" err="1" smtClean="0"/>
              <a:t>Marent</a:t>
            </a:r>
            <a:r>
              <a:rPr lang="es-CO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amouflaged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3990975" cy="6000750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4286248" y="32146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This Mossy Leaf-tailed Gecko is barely visible as it lies on a tree in </a:t>
            </a:r>
            <a:r>
              <a:rPr lang="en-US" b="1" dirty="0" err="1" smtClean="0"/>
              <a:t>Montagne</a:t>
            </a:r>
            <a:r>
              <a:rPr lang="en-US" b="1" dirty="0" smtClean="0"/>
              <a:t> </a:t>
            </a:r>
            <a:r>
              <a:rPr lang="en-US" b="1" dirty="0" err="1" smtClean="0"/>
              <a:t>dAmbre</a:t>
            </a:r>
            <a:r>
              <a:rPr lang="en-US" b="1" dirty="0" smtClean="0"/>
              <a:t> National Park in Northern Madagascar. Thomas </a:t>
            </a:r>
            <a:r>
              <a:rPr lang="en-US" b="1" dirty="0" err="1" smtClean="0"/>
              <a:t>Marent</a:t>
            </a:r>
            <a:r>
              <a:rPr lang="en-US" b="1" dirty="0" smtClean="0"/>
              <a:t> / ARDEA / CATERS NEWS</a:t>
            </a:r>
            <a:endParaRPr lang="es-C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240</Words>
  <Application>Microsoft Office PowerPoint</Application>
  <PresentationFormat>Presentación en pantalla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Aida Cecilia</dc:creator>
  <cp:lastModifiedBy>usuario</cp:lastModifiedBy>
  <cp:revision>4</cp:revision>
  <dcterms:created xsi:type="dcterms:W3CDTF">2011-12-14T04:28:01Z</dcterms:created>
  <dcterms:modified xsi:type="dcterms:W3CDTF">2012-01-18T15:39:17Z</dcterms:modified>
</cp:coreProperties>
</file>